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0"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52"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FE4E36-07C8-40FF-9F04-960333EB21DA}"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0B4734AB-9375-46EC-8044-FAE45E685846}">
      <dgm:prSet/>
      <dgm:spPr/>
      <dgm:t>
        <a:bodyPr/>
        <a:lstStyle/>
        <a:p>
          <a:r>
            <a:rPr lang="nl-NL"/>
            <a:t>In 2 –tallen</a:t>
          </a:r>
        </a:p>
      </dgm:t>
    </dgm:pt>
    <dgm:pt modelId="{3123CB59-8AC2-4405-A259-301DC02EBB7B}" type="parTrans" cxnId="{0C8D1546-8410-4F2B-8C83-E5E63728E852}">
      <dgm:prSet/>
      <dgm:spPr/>
      <dgm:t>
        <a:bodyPr/>
        <a:lstStyle/>
        <a:p>
          <a:endParaRPr lang="en-US"/>
        </a:p>
      </dgm:t>
    </dgm:pt>
    <dgm:pt modelId="{79F57D0C-080C-4EA4-A802-080D85D0B0C6}" type="sibTrans" cxnId="{0C8D1546-8410-4F2B-8C83-E5E63728E852}">
      <dgm:prSet/>
      <dgm:spPr/>
      <dgm:t>
        <a:bodyPr/>
        <a:lstStyle/>
        <a:p>
          <a:endParaRPr lang="en-US"/>
        </a:p>
      </dgm:t>
    </dgm:pt>
    <dgm:pt modelId="{F82B78D2-92F1-415D-8366-EF07E7FEB3F3}">
      <dgm:prSet/>
      <dgm:spPr/>
      <dgm:t>
        <a:bodyPr/>
        <a:lstStyle/>
        <a:p>
          <a:r>
            <a:rPr lang="nl-NL"/>
            <a:t>Een casus uitvragen</a:t>
          </a:r>
        </a:p>
      </dgm:t>
    </dgm:pt>
    <dgm:pt modelId="{1881D6FA-287C-4194-834F-583E9675111E}" type="parTrans" cxnId="{2F037C6F-E371-4EB5-8101-1EA08B92ADA2}">
      <dgm:prSet/>
      <dgm:spPr/>
      <dgm:t>
        <a:bodyPr/>
        <a:lstStyle/>
        <a:p>
          <a:endParaRPr lang="en-US"/>
        </a:p>
      </dgm:t>
    </dgm:pt>
    <dgm:pt modelId="{ACCD81CA-B831-49B0-AA8C-36F20CE43C4A}" type="sibTrans" cxnId="{2F037C6F-E371-4EB5-8101-1EA08B92ADA2}">
      <dgm:prSet/>
      <dgm:spPr/>
      <dgm:t>
        <a:bodyPr/>
        <a:lstStyle/>
        <a:p>
          <a:endParaRPr lang="en-US"/>
        </a:p>
      </dgm:t>
    </dgm:pt>
    <dgm:pt modelId="{E2CEFA29-4E8D-4ECB-B1AC-EBE476BE0580}">
      <dgm:prSet/>
      <dgm:spPr/>
      <dgm:t>
        <a:bodyPr/>
        <a:lstStyle/>
        <a:p>
          <a:r>
            <a:rPr lang="nl-NL"/>
            <a:t>De eerste 3 stappen van het methodische Cyclus uitschrijven</a:t>
          </a:r>
        </a:p>
      </dgm:t>
    </dgm:pt>
    <dgm:pt modelId="{EAC43197-ED10-4967-94AA-54937418B425}" type="parTrans" cxnId="{D531FB19-F628-4694-B4B3-4360BCF5CDDB}">
      <dgm:prSet/>
      <dgm:spPr/>
      <dgm:t>
        <a:bodyPr/>
        <a:lstStyle/>
        <a:p>
          <a:endParaRPr lang="en-US"/>
        </a:p>
      </dgm:t>
    </dgm:pt>
    <dgm:pt modelId="{C5933D26-1579-4D45-9052-CAF5AD6F994B}" type="sibTrans" cxnId="{D531FB19-F628-4694-B4B3-4360BCF5CDDB}">
      <dgm:prSet/>
      <dgm:spPr/>
      <dgm:t>
        <a:bodyPr/>
        <a:lstStyle/>
        <a:p>
          <a:endParaRPr lang="en-US"/>
        </a:p>
      </dgm:t>
    </dgm:pt>
    <dgm:pt modelId="{CC79AAF2-648C-46EB-A056-A9FFC0EC362D}">
      <dgm:prSet/>
      <dgm:spPr/>
      <dgm:t>
        <a:bodyPr/>
        <a:lstStyle/>
        <a:p>
          <a:r>
            <a:rPr lang="nl-NL"/>
            <a:t>Huiswerk: stap 4 (plan van aanpak) maken</a:t>
          </a:r>
        </a:p>
      </dgm:t>
    </dgm:pt>
    <dgm:pt modelId="{FE94F090-DB14-4028-B441-C6872066D24D}" type="parTrans" cxnId="{1A11E7DB-3F97-4DEE-A307-0BD835996004}">
      <dgm:prSet/>
      <dgm:spPr/>
      <dgm:t>
        <a:bodyPr/>
        <a:lstStyle/>
        <a:p>
          <a:endParaRPr lang="en-US"/>
        </a:p>
      </dgm:t>
    </dgm:pt>
    <dgm:pt modelId="{3FC6924D-5C44-4B7A-8AD5-0B8FA3CC325E}" type="sibTrans" cxnId="{1A11E7DB-3F97-4DEE-A307-0BD835996004}">
      <dgm:prSet/>
      <dgm:spPr/>
      <dgm:t>
        <a:bodyPr/>
        <a:lstStyle/>
        <a:p>
          <a:endParaRPr lang="en-US"/>
        </a:p>
      </dgm:t>
    </dgm:pt>
    <dgm:pt modelId="{84D7D843-C211-4302-A987-F0AD6B81BF90}">
      <dgm:prSet/>
      <dgm:spPr/>
      <dgm:t>
        <a:bodyPr/>
        <a:lstStyle/>
        <a:p>
          <a:r>
            <a:rPr lang="nl-NL"/>
            <a:t>Casus: Op papier / of zelf verzinnen</a:t>
          </a:r>
        </a:p>
      </dgm:t>
    </dgm:pt>
    <dgm:pt modelId="{E50EA984-3F38-4598-9192-1C2E89EB0ECE}" type="parTrans" cxnId="{4D7C1B54-B788-4F85-BB01-7C3EDC5D7DF2}">
      <dgm:prSet/>
      <dgm:spPr/>
      <dgm:t>
        <a:bodyPr/>
        <a:lstStyle/>
        <a:p>
          <a:endParaRPr lang="en-US"/>
        </a:p>
      </dgm:t>
    </dgm:pt>
    <dgm:pt modelId="{82D97A4F-7413-4ED1-8809-A7854C84F6B9}" type="sibTrans" cxnId="{4D7C1B54-B788-4F85-BB01-7C3EDC5D7DF2}">
      <dgm:prSet/>
      <dgm:spPr/>
      <dgm:t>
        <a:bodyPr/>
        <a:lstStyle/>
        <a:p>
          <a:endParaRPr lang="en-US"/>
        </a:p>
      </dgm:t>
    </dgm:pt>
    <dgm:pt modelId="{5B261B59-5677-47C3-B448-9D6EE08F622D}" type="pres">
      <dgm:prSet presAssocID="{C5FE4E36-07C8-40FF-9F04-960333EB21DA}" presName="linear" presStyleCnt="0">
        <dgm:presLayoutVars>
          <dgm:animLvl val="lvl"/>
          <dgm:resizeHandles val="exact"/>
        </dgm:presLayoutVars>
      </dgm:prSet>
      <dgm:spPr/>
    </dgm:pt>
    <dgm:pt modelId="{D0D2A08F-B29C-437B-A4B5-D4F577D81FE6}" type="pres">
      <dgm:prSet presAssocID="{0B4734AB-9375-46EC-8044-FAE45E685846}" presName="parentText" presStyleLbl="node1" presStyleIdx="0" presStyleCnt="5">
        <dgm:presLayoutVars>
          <dgm:chMax val="0"/>
          <dgm:bulletEnabled val="1"/>
        </dgm:presLayoutVars>
      </dgm:prSet>
      <dgm:spPr/>
    </dgm:pt>
    <dgm:pt modelId="{88457D2C-C260-4FE7-BA92-66D5F2BB1C51}" type="pres">
      <dgm:prSet presAssocID="{79F57D0C-080C-4EA4-A802-080D85D0B0C6}" presName="spacer" presStyleCnt="0"/>
      <dgm:spPr/>
    </dgm:pt>
    <dgm:pt modelId="{5716D0ED-9D87-4C41-AD7B-3ADA34DF4A67}" type="pres">
      <dgm:prSet presAssocID="{F82B78D2-92F1-415D-8366-EF07E7FEB3F3}" presName="parentText" presStyleLbl="node1" presStyleIdx="1" presStyleCnt="5">
        <dgm:presLayoutVars>
          <dgm:chMax val="0"/>
          <dgm:bulletEnabled val="1"/>
        </dgm:presLayoutVars>
      </dgm:prSet>
      <dgm:spPr/>
    </dgm:pt>
    <dgm:pt modelId="{D663ED79-7ED1-44AF-8905-5EA12B384A3A}" type="pres">
      <dgm:prSet presAssocID="{ACCD81CA-B831-49B0-AA8C-36F20CE43C4A}" presName="spacer" presStyleCnt="0"/>
      <dgm:spPr/>
    </dgm:pt>
    <dgm:pt modelId="{F1BBCF5E-F2BF-4347-9890-BF2CC40DA566}" type="pres">
      <dgm:prSet presAssocID="{E2CEFA29-4E8D-4ECB-B1AC-EBE476BE0580}" presName="parentText" presStyleLbl="node1" presStyleIdx="2" presStyleCnt="5">
        <dgm:presLayoutVars>
          <dgm:chMax val="0"/>
          <dgm:bulletEnabled val="1"/>
        </dgm:presLayoutVars>
      </dgm:prSet>
      <dgm:spPr/>
    </dgm:pt>
    <dgm:pt modelId="{5F2E5025-DBFB-439C-BDAE-A3C900396BC8}" type="pres">
      <dgm:prSet presAssocID="{C5933D26-1579-4D45-9052-CAF5AD6F994B}" presName="spacer" presStyleCnt="0"/>
      <dgm:spPr/>
    </dgm:pt>
    <dgm:pt modelId="{DDB5DA32-2C0F-44C1-8E51-4B5B6300BF69}" type="pres">
      <dgm:prSet presAssocID="{CC79AAF2-648C-46EB-A056-A9FFC0EC362D}" presName="parentText" presStyleLbl="node1" presStyleIdx="3" presStyleCnt="5">
        <dgm:presLayoutVars>
          <dgm:chMax val="0"/>
          <dgm:bulletEnabled val="1"/>
        </dgm:presLayoutVars>
      </dgm:prSet>
      <dgm:spPr/>
    </dgm:pt>
    <dgm:pt modelId="{FBAE7DC8-C7BF-4D16-8A01-7497C69EAEEA}" type="pres">
      <dgm:prSet presAssocID="{3FC6924D-5C44-4B7A-8AD5-0B8FA3CC325E}" presName="spacer" presStyleCnt="0"/>
      <dgm:spPr/>
    </dgm:pt>
    <dgm:pt modelId="{AE6A10CB-F585-48DD-9426-F28F4D75FE1F}" type="pres">
      <dgm:prSet presAssocID="{84D7D843-C211-4302-A987-F0AD6B81BF90}" presName="parentText" presStyleLbl="node1" presStyleIdx="4" presStyleCnt="5">
        <dgm:presLayoutVars>
          <dgm:chMax val="0"/>
          <dgm:bulletEnabled val="1"/>
        </dgm:presLayoutVars>
      </dgm:prSet>
      <dgm:spPr/>
    </dgm:pt>
  </dgm:ptLst>
  <dgm:cxnLst>
    <dgm:cxn modelId="{C22E9308-AA0F-48C5-BAC7-F46B2D7BC161}" type="presOf" srcId="{CC79AAF2-648C-46EB-A056-A9FFC0EC362D}" destId="{DDB5DA32-2C0F-44C1-8E51-4B5B6300BF69}" srcOrd="0" destOrd="0" presId="urn:microsoft.com/office/officeart/2005/8/layout/vList2"/>
    <dgm:cxn modelId="{D531FB19-F628-4694-B4B3-4360BCF5CDDB}" srcId="{C5FE4E36-07C8-40FF-9F04-960333EB21DA}" destId="{E2CEFA29-4E8D-4ECB-B1AC-EBE476BE0580}" srcOrd="2" destOrd="0" parTransId="{EAC43197-ED10-4967-94AA-54937418B425}" sibTransId="{C5933D26-1579-4D45-9052-CAF5AD6F994B}"/>
    <dgm:cxn modelId="{D527CC1A-EB94-4B4C-A9D4-7247C886D864}" type="presOf" srcId="{C5FE4E36-07C8-40FF-9F04-960333EB21DA}" destId="{5B261B59-5677-47C3-B448-9D6EE08F622D}" srcOrd="0" destOrd="0" presId="urn:microsoft.com/office/officeart/2005/8/layout/vList2"/>
    <dgm:cxn modelId="{0C8D1546-8410-4F2B-8C83-E5E63728E852}" srcId="{C5FE4E36-07C8-40FF-9F04-960333EB21DA}" destId="{0B4734AB-9375-46EC-8044-FAE45E685846}" srcOrd="0" destOrd="0" parTransId="{3123CB59-8AC2-4405-A259-301DC02EBB7B}" sibTransId="{79F57D0C-080C-4EA4-A802-080D85D0B0C6}"/>
    <dgm:cxn modelId="{83F66A4B-E953-418F-B704-8AA2D2401C3F}" type="presOf" srcId="{84D7D843-C211-4302-A987-F0AD6B81BF90}" destId="{AE6A10CB-F585-48DD-9426-F28F4D75FE1F}" srcOrd="0" destOrd="0" presId="urn:microsoft.com/office/officeart/2005/8/layout/vList2"/>
    <dgm:cxn modelId="{2F037C6F-E371-4EB5-8101-1EA08B92ADA2}" srcId="{C5FE4E36-07C8-40FF-9F04-960333EB21DA}" destId="{F82B78D2-92F1-415D-8366-EF07E7FEB3F3}" srcOrd="1" destOrd="0" parTransId="{1881D6FA-287C-4194-834F-583E9675111E}" sibTransId="{ACCD81CA-B831-49B0-AA8C-36F20CE43C4A}"/>
    <dgm:cxn modelId="{4D7C1B54-B788-4F85-BB01-7C3EDC5D7DF2}" srcId="{C5FE4E36-07C8-40FF-9F04-960333EB21DA}" destId="{84D7D843-C211-4302-A987-F0AD6B81BF90}" srcOrd="4" destOrd="0" parTransId="{E50EA984-3F38-4598-9192-1C2E89EB0ECE}" sibTransId="{82D97A4F-7413-4ED1-8809-A7854C84F6B9}"/>
    <dgm:cxn modelId="{D18A7B97-C93A-4162-8041-7DEA72789E4B}" type="presOf" srcId="{0B4734AB-9375-46EC-8044-FAE45E685846}" destId="{D0D2A08F-B29C-437B-A4B5-D4F577D81FE6}" srcOrd="0" destOrd="0" presId="urn:microsoft.com/office/officeart/2005/8/layout/vList2"/>
    <dgm:cxn modelId="{327041AE-7B85-4AC9-9C9C-C6D355641AB1}" type="presOf" srcId="{E2CEFA29-4E8D-4ECB-B1AC-EBE476BE0580}" destId="{F1BBCF5E-F2BF-4347-9890-BF2CC40DA566}" srcOrd="0" destOrd="0" presId="urn:microsoft.com/office/officeart/2005/8/layout/vList2"/>
    <dgm:cxn modelId="{1A11E7DB-3F97-4DEE-A307-0BD835996004}" srcId="{C5FE4E36-07C8-40FF-9F04-960333EB21DA}" destId="{CC79AAF2-648C-46EB-A056-A9FFC0EC362D}" srcOrd="3" destOrd="0" parTransId="{FE94F090-DB14-4028-B441-C6872066D24D}" sibTransId="{3FC6924D-5C44-4B7A-8AD5-0B8FA3CC325E}"/>
    <dgm:cxn modelId="{F0CBB9EC-505B-4887-9133-07CADBE8D3F4}" type="presOf" srcId="{F82B78D2-92F1-415D-8366-EF07E7FEB3F3}" destId="{5716D0ED-9D87-4C41-AD7B-3ADA34DF4A67}" srcOrd="0" destOrd="0" presId="urn:microsoft.com/office/officeart/2005/8/layout/vList2"/>
    <dgm:cxn modelId="{0812A55D-02C3-417C-89E9-41CDCFA97FB0}" type="presParOf" srcId="{5B261B59-5677-47C3-B448-9D6EE08F622D}" destId="{D0D2A08F-B29C-437B-A4B5-D4F577D81FE6}" srcOrd="0" destOrd="0" presId="urn:microsoft.com/office/officeart/2005/8/layout/vList2"/>
    <dgm:cxn modelId="{8CA4D738-6D82-4BAC-A019-CF764DDA7E72}" type="presParOf" srcId="{5B261B59-5677-47C3-B448-9D6EE08F622D}" destId="{88457D2C-C260-4FE7-BA92-66D5F2BB1C51}" srcOrd="1" destOrd="0" presId="urn:microsoft.com/office/officeart/2005/8/layout/vList2"/>
    <dgm:cxn modelId="{E820831A-49E0-44F9-BD69-CF746E0D8224}" type="presParOf" srcId="{5B261B59-5677-47C3-B448-9D6EE08F622D}" destId="{5716D0ED-9D87-4C41-AD7B-3ADA34DF4A67}" srcOrd="2" destOrd="0" presId="urn:microsoft.com/office/officeart/2005/8/layout/vList2"/>
    <dgm:cxn modelId="{210F75A5-8201-4299-80A9-DA7449C69122}" type="presParOf" srcId="{5B261B59-5677-47C3-B448-9D6EE08F622D}" destId="{D663ED79-7ED1-44AF-8905-5EA12B384A3A}" srcOrd="3" destOrd="0" presId="urn:microsoft.com/office/officeart/2005/8/layout/vList2"/>
    <dgm:cxn modelId="{1D85E940-0BB8-4FB6-B67B-D79B51A17319}" type="presParOf" srcId="{5B261B59-5677-47C3-B448-9D6EE08F622D}" destId="{F1BBCF5E-F2BF-4347-9890-BF2CC40DA566}" srcOrd="4" destOrd="0" presId="urn:microsoft.com/office/officeart/2005/8/layout/vList2"/>
    <dgm:cxn modelId="{A4CB9AAA-A37E-4268-803F-8FE323A2E042}" type="presParOf" srcId="{5B261B59-5677-47C3-B448-9D6EE08F622D}" destId="{5F2E5025-DBFB-439C-BDAE-A3C900396BC8}" srcOrd="5" destOrd="0" presId="urn:microsoft.com/office/officeart/2005/8/layout/vList2"/>
    <dgm:cxn modelId="{49356195-8F2B-4B34-8ED4-C523DFE1DD77}" type="presParOf" srcId="{5B261B59-5677-47C3-B448-9D6EE08F622D}" destId="{DDB5DA32-2C0F-44C1-8E51-4B5B6300BF69}" srcOrd="6" destOrd="0" presId="urn:microsoft.com/office/officeart/2005/8/layout/vList2"/>
    <dgm:cxn modelId="{2E0C9DEC-5B26-4CEB-BBEA-8B458F119B81}" type="presParOf" srcId="{5B261B59-5677-47C3-B448-9D6EE08F622D}" destId="{FBAE7DC8-C7BF-4D16-8A01-7497C69EAEEA}" srcOrd="7" destOrd="0" presId="urn:microsoft.com/office/officeart/2005/8/layout/vList2"/>
    <dgm:cxn modelId="{12E406F8-C5F2-48E6-935D-5ACE1A21BD8C}" type="presParOf" srcId="{5B261B59-5677-47C3-B448-9D6EE08F622D}" destId="{AE6A10CB-F585-48DD-9426-F28F4D75FE1F}"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2A08F-B29C-437B-A4B5-D4F577D81FE6}">
      <dsp:nvSpPr>
        <dsp:cNvPr id="0" name=""/>
        <dsp:cNvSpPr/>
      </dsp:nvSpPr>
      <dsp:spPr>
        <a:xfrm>
          <a:off x="0" y="5567"/>
          <a:ext cx="6832212" cy="993128"/>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In 2 –tallen</a:t>
          </a:r>
        </a:p>
      </dsp:txBody>
      <dsp:txXfrm>
        <a:off x="48481" y="54048"/>
        <a:ext cx="6735250" cy="896166"/>
      </dsp:txXfrm>
    </dsp:sp>
    <dsp:sp modelId="{5716D0ED-9D87-4C41-AD7B-3ADA34DF4A67}">
      <dsp:nvSpPr>
        <dsp:cNvPr id="0" name=""/>
        <dsp:cNvSpPr/>
      </dsp:nvSpPr>
      <dsp:spPr>
        <a:xfrm>
          <a:off x="0" y="1070696"/>
          <a:ext cx="6832212" cy="993128"/>
        </a:xfrm>
        <a:prstGeom prst="roundRect">
          <a:avLst/>
        </a:prstGeom>
        <a:gradFill rotWithShape="0">
          <a:gsLst>
            <a:gs pos="0">
              <a:schemeClr val="accent2">
                <a:hueOff val="-1912620"/>
                <a:satOff val="-2820"/>
                <a:lumOff val="-196"/>
                <a:alphaOff val="0"/>
                <a:tint val="96000"/>
                <a:lumMod val="104000"/>
              </a:schemeClr>
            </a:gs>
            <a:gs pos="100000">
              <a:schemeClr val="accent2">
                <a:hueOff val="-1912620"/>
                <a:satOff val="-2820"/>
                <a:lumOff val="-196"/>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Een casus uitvragen</a:t>
          </a:r>
        </a:p>
      </dsp:txBody>
      <dsp:txXfrm>
        <a:off x="48481" y="1119177"/>
        <a:ext cx="6735250" cy="896166"/>
      </dsp:txXfrm>
    </dsp:sp>
    <dsp:sp modelId="{F1BBCF5E-F2BF-4347-9890-BF2CC40DA566}">
      <dsp:nvSpPr>
        <dsp:cNvPr id="0" name=""/>
        <dsp:cNvSpPr/>
      </dsp:nvSpPr>
      <dsp:spPr>
        <a:xfrm>
          <a:off x="0" y="2135825"/>
          <a:ext cx="6832212" cy="993128"/>
        </a:xfrm>
        <a:prstGeom prst="roundRect">
          <a:avLst/>
        </a:prstGeom>
        <a:gradFill rotWithShape="0">
          <a:gsLst>
            <a:gs pos="0">
              <a:schemeClr val="accent2">
                <a:hueOff val="-3825240"/>
                <a:satOff val="-5640"/>
                <a:lumOff val="-392"/>
                <a:alphaOff val="0"/>
                <a:tint val="96000"/>
                <a:lumMod val="104000"/>
              </a:schemeClr>
            </a:gs>
            <a:gs pos="100000">
              <a:schemeClr val="accent2">
                <a:hueOff val="-3825240"/>
                <a:satOff val="-5640"/>
                <a:lumOff val="-392"/>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De eerste 3 stappen van het methodische Cyclus uitschrijven</a:t>
          </a:r>
        </a:p>
      </dsp:txBody>
      <dsp:txXfrm>
        <a:off x="48481" y="2184306"/>
        <a:ext cx="6735250" cy="896166"/>
      </dsp:txXfrm>
    </dsp:sp>
    <dsp:sp modelId="{DDB5DA32-2C0F-44C1-8E51-4B5B6300BF69}">
      <dsp:nvSpPr>
        <dsp:cNvPr id="0" name=""/>
        <dsp:cNvSpPr/>
      </dsp:nvSpPr>
      <dsp:spPr>
        <a:xfrm>
          <a:off x="0" y="3200953"/>
          <a:ext cx="6832212" cy="993128"/>
        </a:xfrm>
        <a:prstGeom prst="roundRect">
          <a:avLst/>
        </a:prstGeom>
        <a:gradFill rotWithShape="0">
          <a:gsLst>
            <a:gs pos="0">
              <a:schemeClr val="accent2">
                <a:hueOff val="-5737861"/>
                <a:satOff val="-8460"/>
                <a:lumOff val="-589"/>
                <a:alphaOff val="0"/>
                <a:tint val="96000"/>
                <a:lumMod val="104000"/>
              </a:schemeClr>
            </a:gs>
            <a:gs pos="100000">
              <a:schemeClr val="accent2">
                <a:hueOff val="-5737861"/>
                <a:satOff val="-8460"/>
                <a:lumOff val="-589"/>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Huiswerk: stap 4 (plan van aanpak) maken</a:t>
          </a:r>
        </a:p>
      </dsp:txBody>
      <dsp:txXfrm>
        <a:off x="48481" y="3249434"/>
        <a:ext cx="6735250" cy="896166"/>
      </dsp:txXfrm>
    </dsp:sp>
    <dsp:sp modelId="{AE6A10CB-F585-48DD-9426-F28F4D75FE1F}">
      <dsp:nvSpPr>
        <dsp:cNvPr id="0" name=""/>
        <dsp:cNvSpPr/>
      </dsp:nvSpPr>
      <dsp:spPr>
        <a:xfrm>
          <a:off x="0" y="4266082"/>
          <a:ext cx="6832212" cy="993128"/>
        </a:xfrm>
        <a:prstGeom prst="roundRect">
          <a:avLst/>
        </a:prstGeom>
        <a:gradFill rotWithShape="0">
          <a:gsLst>
            <a:gs pos="0">
              <a:schemeClr val="accent2">
                <a:hueOff val="-7650481"/>
                <a:satOff val="-11280"/>
                <a:lumOff val="-785"/>
                <a:alphaOff val="0"/>
                <a:tint val="96000"/>
                <a:lumMod val="104000"/>
              </a:schemeClr>
            </a:gs>
            <a:gs pos="100000">
              <a:schemeClr val="accent2">
                <a:hueOff val="-7650481"/>
                <a:satOff val="-11280"/>
                <a:lumOff val="-785"/>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nl-NL" sz="2500" kern="1200"/>
            <a:t>Casus: Op papier / of zelf verzinnen</a:t>
          </a:r>
        </a:p>
      </dsp:txBody>
      <dsp:txXfrm>
        <a:off x="48481" y="4314563"/>
        <a:ext cx="6735250" cy="89616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a:t>Klik om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a:t>Klik om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a:t>Klik om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a:t>Klik om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a:t>Klik om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a:t>Klik om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F9CEF5-A50D-4B8B-9852-D76F703786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0049BF-44F5-421D-B210-6EE6F296FCC1}"/>
              </a:ext>
            </a:extLst>
          </p:cNvPr>
          <p:cNvPicPr>
            <a:picLocks noChangeAspect="1"/>
          </p:cNvPicPr>
          <p:nvPr/>
        </p:nvPicPr>
        <p:blipFill rotWithShape="1">
          <a:blip r:embed="rId2">
            <a:alphaModFix amt="40000"/>
          </a:blip>
          <a:srcRect t="15730"/>
          <a:stretch/>
        </p:blipFill>
        <p:spPr>
          <a:xfrm>
            <a:off x="20" y="10"/>
            <a:ext cx="12191980" cy="6857990"/>
          </a:xfrm>
          <a:prstGeom prst="rect">
            <a:avLst/>
          </a:prstGeom>
        </p:spPr>
      </p:pic>
      <p:sp>
        <p:nvSpPr>
          <p:cNvPr id="2" name="Titel 1">
            <a:extLst>
              <a:ext uri="{FF2B5EF4-FFF2-40B4-BE49-F238E27FC236}">
                <a16:creationId xmlns:a16="http://schemas.microsoft.com/office/drawing/2014/main" id="{905FA0A6-281F-42FB-AB30-F40756B619C8}"/>
              </a:ext>
            </a:extLst>
          </p:cNvPr>
          <p:cNvSpPr>
            <a:spLocks noGrp="1"/>
          </p:cNvSpPr>
          <p:nvPr>
            <p:ph type="ctrTitle"/>
          </p:nvPr>
        </p:nvSpPr>
        <p:spPr>
          <a:xfrm>
            <a:off x="2589213" y="2514600"/>
            <a:ext cx="8915399" cy="2262781"/>
          </a:xfrm>
        </p:spPr>
        <p:txBody>
          <a:bodyPr>
            <a:normAutofit/>
          </a:bodyPr>
          <a:lstStyle/>
          <a:p>
            <a:r>
              <a:rPr lang="nl-NL" dirty="0"/>
              <a:t>Les 4, begeleiden</a:t>
            </a:r>
          </a:p>
        </p:txBody>
      </p:sp>
      <p:sp>
        <p:nvSpPr>
          <p:cNvPr id="3" name="Ondertitel 2">
            <a:extLst>
              <a:ext uri="{FF2B5EF4-FFF2-40B4-BE49-F238E27FC236}">
                <a16:creationId xmlns:a16="http://schemas.microsoft.com/office/drawing/2014/main" id="{47180D4F-EE10-4D5A-AF18-84D69FE6257F}"/>
              </a:ext>
            </a:extLst>
          </p:cNvPr>
          <p:cNvSpPr>
            <a:spLocks noGrp="1"/>
          </p:cNvSpPr>
          <p:nvPr>
            <p:ph type="subTitle" idx="1"/>
          </p:nvPr>
        </p:nvSpPr>
        <p:spPr>
          <a:xfrm>
            <a:off x="2589213" y="4777379"/>
            <a:ext cx="8915399" cy="1126283"/>
          </a:xfrm>
        </p:spPr>
        <p:txBody>
          <a:bodyPr>
            <a:normAutofit/>
          </a:bodyPr>
          <a:lstStyle/>
          <a:p>
            <a:endParaRPr lang="nl-NL"/>
          </a:p>
        </p:txBody>
      </p:sp>
      <p:sp>
        <p:nvSpPr>
          <p:cNvPr id="11" name="Rectangle 10">
            <a:extLst>
              <a:ext uri="{FF2B5EF4-FFF2-40B4-BE49-F238E27FC236}">
                <a16:creationId xmlns:a16="http://schemas.microsoft.com/office/drawing/2014/main" id="{30684D86-C9D1-40C3-A9B6-EC935C7312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3">
            <a:extLst>
              <a:ext uri="{FF2B5EF4-FFF2-40B4-BE49-F238E27FC236}">
                <a16:creationId xmlns:a16="http://schemas.microsoft.com/office/drawing/2014/main" id="{1EDF7896-F56A-49DA-90F3-F5CE8B983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Tree>
    <p:extLst>
      <p:ext uri="{BB962C8B-B14F-4D97-AF65-F5344CB8AC3E}">
        <p14:creationId xmlns:p14="http://schemas.microsoft.com/office/powerpoint/2010/main" val="45603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9" y="7934"/>
            <a:ext cx="12192157" cy="685006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79" cy="6858000"/>
          </a:xfrm>
          <a:prstGeom prst="rect">
            <a:avLst/>
          </a:prstGeom>
          <a:ln>
            <a:noFill/>
          </a:ln>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00DB0246-509B-4484-BFED-A07D210E5816}"/>
              </a:ext>
            </a:extLst>
          </p:cNvPr>
          <p:cNvSpPr>
            <a:spLocks noGrp="1"/>
          </p:cNvSpPr>
          <p:nvPr>
            <p:ph type="title"/>
          </p:nvPr>
        </p:nvSpPr>
        <p:spPr>
          <a:xfrm>
            <a:off x="1259893" y="3101093"/>
            <a:ext cx="2454052" cy="3029344"/>
          </a:xfrm>
        </p:spPr>
        <p:txBody>
          <a:bodyPr>
            <a:normAutofit/>
          </a:bodyPr>
          <a:lstStyle/>
          <a:p>
            <a:r>
              <a:rPr lang="nl-NL" sz="3200">
                <a:solidFill>
                  <a:schemeClr val="bg1"/>
                </a:solidFill>
              </a:rPr>
              <a:t>Lesdoel</a:t>
            </a:r>
          </a:p>
        </p:txBody>
      </p:sp>
      <p:sp>
        <p:nvSpPr>
          <p:cNvPr id="12"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Tijdelijke aanduiding voor inhoud 2">
            <a:extLst>
              <a:ext uri="{FF2B5EF4-FFF2-40B4-BE49-F238E27FC236}">
                <a16:creationId xmlns:a16="http://schemas.microsoft.com/office/drawing/2014/main" id="{BAA98D49-D4B1-44E0-981E-DC55A282189D}"/>
              </a:ext>
            </a:extLst>
          </p:cNvPr>
          <p:cNvSpPr>
            <a:spLocks noGrp="1"/>
          </p:cNvSpPr>
          <p:nvPr>
            <p:ph idx="1"/>
          </p:nvPr>
        </p:nvSpPr>
        <p:spPr>
          <a:xfrm>
            <a:off x="4706578" y="589722"/>
            <a:ext cx="6798033" cy="5321500"/>
          </a:xfrm>
        </p:spPr>
        <p:txBody>
          <a:bodyPr anchor="ctr">
            <a:normAutofit/>
          </a:bodyPr>
          <a:lstStyle/>
          <a:p>
            <a:r>
              <a:rPr lang="nl-NL" dirty="0"/>
              <a:t>Aan het einde van de les kan je een gesprek voeren met een client, waaruit je voldoende informatie haalt om een beginsituatie over te schrijven. </a:t>
            </a:r>
          </a:p>
        </p:txBody>
      </p:sp>
    </p:spTree>
    <p:extLst>
      <p:ext uri="{BB962C8B-B14F-4D97-AF65-F5344CB8AC3E}">
        <p14:creationId xmlns:p14="http://schemas.microsoft.com/office/powerpoint/2010/main" val="3981754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A96ED90-EC65-43A4-B2EF-AF696BAA5D6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0" name="Freeform 11">
              <a:extLst>
                <a:ext uri="{FF2B5EF4-FFF2-40B4-BE49-F238E27FC236}">
                  <a16:creationId xmlns:a16="http://schemas.microsoft.com/office/drawing/2014/main" id="{453429D0-CB53-4C03-878C-43C31F27ED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 name="Freeform 12">
              <a:extLst>
                <a:ext uri="{FF2B5EF4-FFF2-40B4-BE49-F238E27FC236}">
                  <a16:creationId xmlns:a16="http://schemas.microsoft.com/office/drawing/2014/main" id="{AE3C0F14-CFB2-422D-8C27-C059000570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 name="Freeform 13">
              <a:extLst>
                <a:ext uri="{FF2B5EF4-FFF2-40B4-BE49-F238E27FC236}">
                  <a16:creationId xmlns:a16="http://schemas.microsoft.com/office/drawing/2014/main" id="{1166A2CB-8B53-43A6-9BA2-C7CC6CF299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3" name="Freeform 14">
              <a:extLst>
                <a:ext uri="{FF2B5EF4-FFF2-40B4-BE49-F238E27FC236}">
                  <a16:creationId xmlns:a16="http://schemas.microsoft.com/office/drawing/2014/main" id="{23C00B90-9276-4889-9254-D7DD9B956D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4" name="Freeform 15">
              <a:extLst>
                <a:ext uri="{FF2B5EF4-FFF2-40B4-BE49-F238E27FC236}">
                  <a16:creationId xmlns:a16="http://schemas.microsoft.com/office/drawing/2014/main" id="{782B4B58-2BD8-44A1-BC1B-24CF171D53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5" name="Freeform 16">
              <a:extLst>
                <a:ext uri="{FF2B5EF4-FFF2-40B4-BE49-F238E27FC236}">
                  <a16:creationId xmlns:a16="http://schemas.microsoft.com/office/drawing/2014/main" id="{087DFB3F-163E-427B-AD97-4D959AFAD4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6" name="Freeform 17">
              <a:extLst>
                <a:ext uri="{FF2B5EF4-FFF2-40B4-BE49-F238E27FC236}">
                  <a16:creationId xmlns:a16="http://schemas.microsoft.com/office/drawing/2014/main" id="{3947E116-0E5F-4151-A266-838DCF74F3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7" name="Freeform 18">
              <a:extLst>
                <a:ext uri="{FF2B5EF4-FFF2-40B4-BE49-F238E27FC236}">
                  <a16:creationId xmlns:a16="http://schemas.microsoft.com/office/drawing/2014/main" id="{34E22B53-0CCD-4425-982E-FBD7A5AE5A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8" name="Freeform 19">
              <a:extLst>
                <a:ext uri="{FF2B5EF4-FFF2-40B4-BE49-F238E27FC236}">
                  <a16:creationId xmlns:a16="http://schemas.microsoft.com/office/drawing/2014/main" id="{71418348-352C-405D-843F-02F759C1AA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9" name="Freeform 20">
              <a:extLst>
                <a:ext uri="{FF2B5EF4-FFF2-40B4-BE49-F238E27FC236}">
                  <a16:creationId xmlns:a16="http://schemas.microsoft.com/office/drawing/2014/main" id="{D1D24C79-C716-4FA6-A27A-0670852706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0" name="Freeform 21">
              <a:extLst>
                <a:ext uri="{FF2B5EF4-FFF2-40B4-BE49-F238E27FC236}">
                  <a16:creationId xmlns:a16="http://schemas.microsoft.com/office/drawing/2014/main" id="{C55C2DE1-DCCA-4C79-B04A-781D1A3D91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1" name="Freeform 22">
              <a:extLst>
                <a:ext uri="{FF2B5EF4-FFF2-40B4-BE49-F238E27FC236}">
                  <a16:creationId xmlns:a16="http://schemas.microsoft.com/office/drawing/2014/main" id="{C776F50F-14F4-475E-BCB7-17FC0785BD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3" name="Group 22">
            <a:extLst>
              <a:ext uri="{FF2B5EF4-FFF2-40B4-BE49-F238E27FC236}">
                <a16:creationId xmlns:a16="http://schemas.microsoft.com/office/drawing/2014/main" id="{46BDB0DA-68E7-4684-91C5-5AB2BFED4AF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4" name="Freeform 27">
              <a:extLst>
                <a:ext uri="{FF2B5EF4-FFF2-40B4-BE49-F238E27FC236}">
                  <a16:creationId xmlns:a16="http://schemas.microsoft.com/office/drawing/2014/main" id="{9E72399C-BBC0-42A8-9748-4797554BEA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5" name="Freeform 28">
              <a:extLst>
                <a:ext uri="{FF2B5EF4-FFF2-40B4-BE49-F238E27FC236}">
                  <a16:creationId xmlns:a16="http://schemas.microsoft.com/office/drawing/2014/main" id="{48E248AF-3631-45B1-92F0-E06A965A1D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6" name="Freeform 29">
              <a:extLst>
                <a:ext uri="{FF2B5EF4-FFF2-40B4-BE49-F238E27FC236}">
                  <a16:creationId xmlns:a16="http://schemas.microsoft.com/office/drawing/2014/main" id="{C4D7FC8C-56F5-4922-A71A-33D64A2929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27" name="Freeform 30">
              <a:extLst>
                <a:ext uri="{FF2B5EF4-FFF2-40B4-BE49-F238E27FC236}">
                  <a16:creationId xmlns:a16="http://schemas.microsoft.com/office/drawing/2014/main" id="{B7F89C0C-EB85-419D-BB93-0206A2AFE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28" name="Freeform 31">
              <a:extLst>
                <a:ext uri="{FF2B5EF4-FFF2-40B4-BE49-F238E27FC236}">
                  <a16:creationId xmlns:a16="http://schemas.microsoft.com/office/drawing/2014/main" id="{80ABA0D9-57B4-44A9-8807-4FE17D254E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29" name="Freeform 32">
              <a:extLst>
                <a:ext uri="{FF2B5EF4-FFF2-40B4-BE49-F238E27FC236}">
                  <a16:creationId xmlns:a16="http://schemas.microsoft.com/office/drawing/2014/main" id="{253C3D53-3C3B-4D58-A8FC-8D700F94DF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0" name="Freeform 33">
              <a:extLst>
                <a:ext uri="{FF2B5EF4-FFF2-40B4-BE49-F238E27FC236}">
                  <a16:creationId xmlns:a16="http://schemas.microsoft.com/office/drawing/2014/main" id="{EFA8FD5A-A185-4336-8F88-913947E4AF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1" name="Freeform 34">
              <a:extLst>
                <a:ext uri="{FF2B5EF4-FFF2-40B4-BE49-F238E27FC236}">
                  <a16:creationId xmlns:a16="http://schemas.microsoft.com/office/drawing/2014/main" id="{376A1771-7E82-4933-B181-ABB739D1C0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2" name="Freeform 35">
              <a:extLst>
                <a:ext uri="{FF2B5EF4-FFF2-40B4-BE49-F238E27FC236}">
                  <a16:creationId xmlns:a16="http://schemas.microsoft.com/office/drawing/2014/main" id="{9F2DAC55-7895-49FE-AC9C-A8E7013BE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3" name="Freeform 36">
              <a:extLst>
                <a:ext uri="{FF2B5EF4-FFF2-40B4-BE49-F238E27FC236}">
                  <a16:creationId xmlns:a16="http://schemas.microsoft.com/office/drawing/2014/main" id="{4C22408E-5BCB-4876-A3FA-64F1AF28F2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4" name="Freeform 37">
              <a:extLst>
                <a:ext uri="{FF2B5EF4-FFF2-40B4-BE49-F238E27FC236}">
                  <a16:creationId xmlns:a16="http://schemas.microsoft.com/office/drawing/2014/main" id="{0F3149B3-9646-40F8-8C00-2D571CB08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5" name="Freeform 38">
              <a:extLst>
                <a:ext uri="{FF2B5EF4-FFF2-40B4-BE49-F238E27FC236}">
                  <a16:creationId xmlns:a16="http://schemas.microsoft.com/office/drawing/2014/main" id="{76F045BD-A98B-4E02-83F2-FFB1A89EAF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37" name="Rectangle 36">
            <a:extLst>
              <a:ext uri="{FF2B5EF4-FFF2-40B4-BE49-F238E27FC236}">
                <a16:creationId xmlns:a16="http://schemas.microsoft.com/office/drawing/2014/main" id="{F2E71B7E-BFF8-4843-B7D0-22045FFE3D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332B447E-2E34-4E0E-9C81-372BC888A6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1" name="Rectangle 40">
            <a:extLst>
              <a:ext uri="{FF2B5EF4-FFF2-40B4-BE49-F238E27FC236}">
                <a16:creationId xmlns:a16="http://schemas.microsoft.com/office/drawing/2014/main" id="{2809B993-8FEB-46DC-9CD7-69C95E2C93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BD1E14A-32B5-46CC-9A43-4C8DA5A64744}"/>
              </a:ext>
            </a:extLst>
          </p:cNvPr>
          <p:cNvSpPr>
            <a:spLocks noGrp="1"/>
          </p:cNvSpPr>
          <p:nvPr>
            <p:ph type="title"/>
          </p:nvPr>
        </p:nvSpPr>
        <p:spPr>
          <a:xfrm>
            <a:off x="1259893" y="3101093"/>
            <a:ext cx="2454052" cy="3029344"/>
          </a:xfrm>
        </p:spPr>
        <p:txBody>
          <a:bodyPr vert="horz" lIns="91440" tIns="45720" rIns="91440" bIns="45720" rtlCol="0" anchor="t">
            <a:normAutofit/>
          </a:bodyPr>
          <a:lstStyle/>
          <a:p>
            <a:r>
              <a:rPr lang="en-US" sz="3200">
                <a:solidFill>
                  <a:schemeClr val="bg1"/>
                </a:solidFill>
              </a:rPr>
              <a:t>Instructie:</a:t>
            </a:r>
          </a:p>
        </p:txBody>
      </p:sp>
      <p:sp>
        <p:nvSpPr>
          <p:cNvPr id="43" name="Freeform 11">
            <a:extLst>
              <a:ext uri="{FF2B5EF4-FFF2-40B4-BE49-F238E27FC236}">
                <a16:creationId xmlns:a16="http://schemas.microsoft.com/office/drawing/2014/main" id="{1E9821DA-CF82-4DA7-A2E9-77C49ECD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45" name="Rectangle 44">
            <a:extLst>
              <a:ext uri="{FF2B5EF4-FFF2-40B4-BE49-F238E27FC236}">
                <a16:creationId xmlns:a16="http://schemas.microsoft.com/office/drawing/2014/main" id="{67F90B71-DFD0-4AAD-BD8F-3D4A022FB0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49AE7446-4EF3-4C49-BC8A-C84C8B21007D}"/>
              </a:ext>
            </a:extLst>
          </p:cNvPr>
          <p:cNvGraphicFramePr>
            <a:graphicFrameLocks noGrp="1"/>
          </p:cNvGraphicFramePr>
          <p:nvPr>
            <p:ph sz="half" idx="1"/>
            <p:extLst>
              <p:ext uri="{D42A27DB-BD31-4B8C-83A1-F6EECF244321}">
                <p14:modId xmlns:p14="http://schemas.microsoft.com/office/powerpoint/2010/main" val="156327860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23055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20982A-12FF-448B-8B4A-E27595155480}"/>
              </a:ext>
            </a:extLst>
          </p:cNvPr>
          <p:cNvSpPr>
            <a:spLocks noGrp="1"/>
          </p:cNvSpPr>
          <p:nvPr>
            <p:ph type="title"/>
          </p:nvPr>
        </p:nvSpPr>
        <p:spPr/>
        <p:txBody>
          <a:bodyPr/>
          <a:lstStyle/>
          <a:p>
            <a:r>
              <a:rPr lang="nl-NL" dirty="0"/>
              <a:t>Casus 1 en 2</a:t>
            </a:r>
          </a:p>
        </p:txBody>
      </p:sp>
      <p:sp>
        <p:nvSpPr>
          <p:cNvPr id="3" name="Tijdelijke aanduiding voor inhoud 2">
            <a:extLst>
              <a:ext uri="{FF2B5EF4-FFF2-40B4-BE49-F238E27FC236}">
                <a16:creationId xmlns:a16="http://schemas.microsoft.com/office/drawing/2014/main" id="{2FFE2CFA-9722-4A1A-ADF6-435E44832793}"/>
              </a:ext>
            </a:extLst>
          </p:cNvPr>
          <p:cNvSpPr>
            <a:spLocks noGrp="1"/>
          </p:cNvSpPr>
          <p:nvPr>
            <p:ph sz="half" idx="1"/>
          </p:nvPr>
        </p:nvSpPr>
        <p:spPr>
          <a:xfrm>
            <a:off x="1781092" y="1725433"/>
            <a:ext cx="5121984" cy="4185789"/>
          </a:xfrm>
        </p:spPr>
        <p:txBody>
          <a:bodyPr>
            <a:normAutofit fontScale="92500" lnSpcReduction="10000"/>
          </a:bodyPr>
          <a:lstStyle/>
          <a:p>
            <a:r>
              <a:rPr lang="nl-NL" dirty="0"/>
              <a:t>Je werkt op een woongroep en één van de cliënten die jij begeleidt is Jan/Janny. Jan/Janny kan niet op zichzelf wonen omdat hij/zij autisme heeft en moeite heeft met overzicht en plannen. Wanneer je bij Jan/Janny op zijn kamer komt merk je dat zijn/haar kamer echt een puinhoop is. Overal ligt vieze was en andere bewoners klagen dat er weinig kopjes zijn in de keukenkastjes. Deze staan vies bij Jan/Janny op de kamer. Je hebt met je collega’s overlegt en jou is gevraagd of jij het gesprek met Jan/Janny aan wil gaan om te kijken hoe jullie als team Jan/Janny kunnen helpen met betrekking tot de rommel op zijn/haar kamer.</a:t>
            </a:r>
          </a:p>
        </p:txBody>
      </p:sp>
      <p:sp>
        <p:nvSpPr>
          <p:cNvPr id="4" name="Tijdelijke aanduiding voor inhoud 3">
            <a:extLst>
              <a:ext uri="{FF2B5EF4-FFF2-40B4-BE49-F238E27FC236}">
                <a16:creationId xmlns:a16="http://schemas.microsoft.com/office/drawing/2014/main" id="{C884A63D-E59A-47C3-88A6-7CC2D39C8083}"/>
              </a:ext>
            </a:extLst>
          </p:cNvPr>
          <p:cNvSpPr>
            <a:spLocks noGrp="1"/>
          </p:cNvSpPr>
          <p:nvPr>
            <p:ph sz="half" idx="2"/>
          </p:nvPr>
        </p:nvSpPr>
        <p:spPr>
          <a:xfrm>
            <a:off x="7190747" y="1789043"/>
            <a:ext cx="4664648" cy="4114801"/>
          </a:xfrm>
        </p:spPr>
        <p:txBody>
          <a:bodyPr>
            <a:normAutofit fontScale="92500" lnSpcReduction="10000"/>
          </a:bodyPr>
          <a:lstStyle/>
          <a:p>
            <a:r>
              <a:rPr lang="nl-NL" dirty="0" err="1"/>
              <a:t>Renee</a:t>
            </a:r>
            <a:r>
              <a:rPr lang="nl-NL" dirty="0"/>
              <a:t> is een oudere vrouw van 80 jaar en is steeds moeilijker te been. Zij woont samen met haar man in een eengezinswoning in het centrum van Groningen. Haar man is  mantelzorger en hij geeft aan zich zorgen te maken om zijn vrouw, omdat zij steeds minder naar buiten gaat. Vorige week is ze ook niet naar haar favoriete zwemclub gegaan. Jij komt die ochtend bij het echtpaar langs. Haar man vraagt of jij eens met zijn vrouw in gesprek wilt gaan waarom ze minder naar buiten gaat. Hij heeft zelf het vermoeden dat ze bang is om te vallen buiten. Je hebt besloten met haar het gesprek hierover aan te gaan. </a:t>
            </a:r>
          </a:p>
        </p:txBody>
      </p:sp>
    </p:spTree>
    <p:extLst>
      <p:ext uri="{BB962C8B-B14F-4D97-AF65-F5344CB8AC3E}">
        <p14:creationId xmlns:p14="http://schemas.microsoft.com/office/powerpoint/2010/main" val="3872628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6B28271E-9555-42CD-BD73-34342E2C88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a:solidFill>
            <a:schemeClr val="accent1">
              <a:lumMod val="75000"/>
              <a:alpha val="40000"/>
            </a:schemeClr>
          </a:solidFill>
        </p:grpSpPr>
        <p:sp>
          <p:nvSpPr>
            <p:cNvPr id="10" name="Freeform 11">
              <a:extLst>
                <a:ext uri="{FF2B5EF4-FFF2-40B4-BE49-F238E27FC236}">
                  <a16:creationId xmlns:a16="http://schemas.microsoft.com/office/drawing/2014/main" id="{6BD4240E-6DDD-4EE5-A78F-73FA03FFB0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1" name="Freeform 12">
              <a:extLst>
                <a:ext uri="{FF2B5EF4-FFF2-40B4-BE49-F238E27FC236}">
                  <a16:creationId xmlns:a16="http://schemas.microsoft.com/office/drawing/2014/main" id="{EF140C05-5A32-4121-BA59-39C09D2186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2" name="Freeform 13">
              <a:extLst>
                <a:ext uri="{FF2B5EF4-FFF2-40B4-BE49-F238E27FC236}">
                  <a16:creationId xmlns:a16="http://schemas.microsoft.com/office/drawing/2014/main" id="{22E56440-2EF9-456B-A139-1EE8EAD955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3" name="Freeform 14">
              <a:extLst>
                <a:ext uri="{FF2B5EF4-FFF2-40B4-BE49-F238E27FC236}">
                  <a16:creationId xmlns:a16="http://schemas.microsoft.com/office/drawing/2014/main" id="{B9475300-3C94-4891-8DC1-32A481BC92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4" name="Freeform 15">
              <a:extLst>
                <a:ext uri="{FF2B5EF4-FFF2-40B4-BE49-F238E27FC236}">
                  <a16:creationId xmlns:a16="http://schemas.microsoft.com/office/drawing/2014/main" id="{1CFB1402-A2ED-4D11-874C-0AB6FF4D28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5" name="Freeform 16">
              <a:extLst>
                <a:ext uri="{FF2B5EF4-FFF2-40B4-BE49-F238E27FC236}">
                  <a16:creationId xmlns:a16="http://schemas.microsoft.com/office/drawing/2014/main" id="{E0FE3BE1-58D7-46C0-AE4E-B175438933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6" name="Freeform 17">
              <a:extLst>
                <a:ext uri="{FF2B5EF4-FFF2-40B4-BE49-F238E27FC236}">
                  <a16:creationId xmlns:a16="http://schemas.microsoft.com/office/drawing/2014/main" id="{4498F76B-1EB5-4825-B5A5-B67DD6F8E5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17" name="Freeform 18">
              <a:extLst>
                <a:ext uri="{FF2B5EF4-FFF2-40B4-BE49-F238E27FC236}">
                  <a16:creationId xmlns:a16="http://schemas.microsoft.com/office/drawing/2014/main" id="{7E7BF4CC-6307-4B94-9A6F-13CE0FA3BF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18" name="Freeform 19">
              <a:extLst>
                <a:ext uri="{FF2B5EF4-FFF2-40B4-BE49-F238E27FC236}">
                  <a16:creationId xmlns:a16="http://schemas.microsoft.com/office/drawing/2014/main" id="{EF0043F8-898A-4BEE-8EFB-902C0EF25A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19" name="Freeform 20">
              <a:extLst>
                <a:ext uri="{FF2B5EF4-FFF2-40B4-BE49-F238E27FC236}">
                  <a16:creationId xmlns:a16="http://schemas.microsoft.com/office/drawing/2014/main" id="{CE793A4A-9FAE-4C74-904A-E586185E00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0" name="Freeform 21">
              <a:extLst>
                <a:ext uri="{FF2B5EF4-FFF2-40B4-BE49-F238E27FC236}">
                  <a16:creationId xmlns:a16="http://schemas.microsoft.com/office/drawing/2014/main" id="{4DBD540B-DF85-4B25-899B-35EC608D2E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1" name="Freeform 22">
              <a:extLst>
                <a:ext uri="{FF2B5EF4-FFF2-40B4-BE49-F238E27FC236}">
                  <a16:creationId xmlns:a16="http://schemas.microsoft.com/office/drawing/2014/main" id="{3753F73A-23B3-4FAA-A620-BD721A126B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3" name="Group 22">
            <a:extLst>
              <a:ext uri="{FF2B5EF4-FFF2-40B4-BE49-F238E27FC236}">
                <a16:creationId xmlns:a16="http://schemas.microsoft.com/office/drawing/2014/main" id="{8267D78B-5467-413E-AA16-317DC14DED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30"/>
            <a:ext cx="2356675" cy="6853284"/>
            <a:chOff x="6627813" y="195452"/>
            <a:chExt cx="1952625" cy="5678299"/>
          </a:xfrm>
          <a:solidFill>
            <a:schemeClr val="accent1"/>
          </a:solidFill>
        </p:grpSpPr>
        <p:sp>
          <p:nvSpPr>
            <p:cNvPr id="24" name="Freeform 27">
              <a:extLst>
                <a:ext uri="{FF2B5EF4-FFF2-40B4-BE49-F238E27FC236}">
                  <a16:creationId xmlns:a16="http://schemas.microsoft.com/office/drawing/2014/main" id="{DB4FB125-4A45-46ED-BB4C-57BB75D985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5" name="Freeform 28">
              <a:extLst>
                <a:ext uri="{FF2B5EF4-FFF2-40B4-BE49-F238E27FC236}">
                  <a16:creationId xmlns:a16="http://schemas.microsoft.com/office/drawing/2014/main" id="{E3598A84-A979-4879-8893-B8318DCE6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6" name="Freeform 29">
              <a:extLst>
                <a:ext uri="{FF2B5EF4-FFF2-40B4-BE49-F238E27FC236}">
                  <a16:creationId xmlns:a16="http://schemas.microsoft.com/office/drawing/2014/main" id="{112EB207-FB2F-4573-8255-F21ADC664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27" name="Freeform 30">
              <a:extLst>
                <a:ext uri="{FF2B5EF4-FFF2-40B4-BE49-F238E27FC236}">
                  <a16:creationId xmlns:a16="http://schemas.microsoft.com/office/drawing/2014/main" id="{A3484ADB-0708-464C-8AED-81B67BE55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28" name="Freeform 31">
              <a:extLst>
                <a:ext uri="{FF2B5EF4-FFF2-40B4-BE49-F238E27FC236}">
                  <a16:creationId xmlns:a16="http://schemas.microsoft.com/office/drawing/2014/main" id="{1266C770-33FF-4943-AACF-26ABEE311C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29" name="Freeform 32">
              <a:extLst>
                <a:ext uri="{FF2B5EF4-FFF2-40B4-BE49-F238E27FC236}">
                  <a16:creationId xmlns:a16="http://schemas.microsoft.com/office/drawing/2014/main" id="{C2F7E316-AFCD-45C6-B641-0EBDF47374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0" name="Freeform 33">
              <a:extLst>
                <a:ext uri="{FF2B5EF4-FFF2-40B4-BE49-F238E27FC236}">
                  <a16:creationId xmlns:a16="http://schemas.microsoft.com/office/drawing/2014/main" id="{CF53548F-37E3-4E7B-96DD-FDB6DB7C04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1" name="Freeform 34">
              <a:extLst>
                <a:ext uri="{FF2B5EF4-FFF2-40B4-BE49-F238E27FC236}">
                  <a16:creationId xmlns:a16="http://schemas.microsoft.com/office/drawing/2014/main" id="{15551288-4951-4542-8F8C-47E81FEE2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2" name="Freeform 35">
              <a:extLst>
                <a:ext uri="{FF2B5EF4-FFF2-40B4-BE49-F238E27FC236}">
                  <a16:creationId xmlns:a16="http://schemas.microsoft.com/office/drawing/2014/main" id="{F7A81699-A895-4857-971F-AF0BB39B6E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3" name="Freeform 36">
              <a:extLst>
                <a:ext uri="{FF2B5EF4-FFF2-40B4-BE49-F238E27FC236}">
                  <a16:creationId xmlns:a16="http://schemas.microsoft.com/office/drawing/2014/main" id="{0FB9E957-B609-48F1-A907-D42E8CC60E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4" name="Freeform 37">
              <a:extLst>
                <a:ext uri="{FF2B5EF4-FFF2-40B4-BE49-F238E27FC236}">
                  <a16:creationId xmlns:a16="http://schemas.microsoft.com/office/drawing/2014/main" id="{1DB202BD-DA2A-42A1-979D-E66957BD0E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5" name="Freeform 38">
              <a:extLst>
                <a:ext uri="{FF2B5EF4-FFF2-40B4-BE49-F238E27FC236}">
                  <a16:creationId xmlns:a16="http://schemas.microsoft.com/office/drawing/2014/main" id="{B56C813B-29AB-460E-A49D-A44263DBD5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37" name="Rectangle 36">
            <a:extLst>
              <a:ext uri="{FF2B5EF4-FFF2-40B4-BE49-F238E27FC236}">
                <a16:creationId xmlns:a16="http://schemas.microsoft.com/office/drawing/2014/main" id="{02C63E57-6267-4B3F-B340-7BB32196E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9" name="Freeform 11">
            <a:extLst>
              <a:ext uri="{FF2B5EF4-FFF2-40B4-BE49-F238E27FC236}">
                <a16:creationId xmlns:a16="http://schemas.microsoft.com/office/drawing/2014/main" id="{9B69918D-3001-4338-8904-380A53B2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1" name="Rectangle 40">
            <a:extLst>
              <a:ext uri="{FF2B5EF4-FFF2-40B4-BE49-F238E27FC236}">
                <a16:creationId xmlns:a16="http://schemas.microsoft.com/office/drawing/2014/main" id="{C7C71D87-3F49-4BCF-A883-F707E8BF0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EB6713DE-6B70-438C-93F4-0368277E46B0}"/>
              </a:ext>
            </a:extLst>
          </p:cNvPr>
          <p:cNvSpPr>
            <a:spLocks noGrp="1"/>
          </p:cNvSpPr>
          <p:nvPr>
            <p:ph type="title"/>
          </p:nvPr>
        </p:nvSpPr>
        <p:spPr>
          <a:xfrm>
            <a:off x="4762500" y="624110"/>
            <a:ext cx="6742112" cy="1280890"/>
          </a:xfrm>
        </p:spPr>
        <p:txBody>
          <a:bodyPr vert="horz" lIns="91440" tIns="45720" rIns="91440" bIns="45720" rtlCol="0" anchor="t">
            <a:normAutofit/>
          </a:bodyPr>
          <a:lstStyle/>
          <a:p>
            <a:r>
              <a:rPr lang="en-US"/>
              <a:t>Huiswerk</a:t>
            </a:r>
          </a:p>
        </p:txBody>
      </p:sp>
      <p:sp>
        <p:nvSpPr>
          <p:cNvPr id="43" name="Freeform 11">
            <a:extLst>
              <a:ext uri="{FF2B5EF4-FFF2-40B4-BE49-F238E27FC236}">
                <a16:creationId xmlns:a16="http://schemas.microsoft.com/office/drawing/2014/main" id="{F9E52235-B88C-4D77-984C-A7C57CA786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3068140"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Picture 4">
            <a:extLst>
              <a:ext uri="{FF2B5EF4-FFF2-40B4-BE49-F238E27FC236}">
                <a16:creationId xmlns:a16="http://schemas.microsoft.com/office/drawing/2014/main" id="{14A47687-0F5D-4231-8FB8-DE8CC23E0111}"/>
              </a:ext>
            </a:extLst>
          </p:cNvPr>
          <p:cNvPicPr>
            <a:picLocks noChangeAspect="1"/>
          </p:cNvPicPr>
          <p:nvPr/>
        </p:nvPicPr>
        <p:blipFill rotWithShape="1">
          <a:blip r:embed="rId2"/>
          <a:srcRect l="36930" r="32989" b="-2"/>
          <a:stretch/>
        </p:blipFill>
        <p:spPr>
          <a:xfrm>
            <a:off x="20" y="1730"/>
            <a:ext cx="3090472" cy="6858000"/>
          </a:xfrm>
          <a:prstGeom prst="rect">
            <a:avLst/>
          </a:prstGeom>
        </p:spPr>
      </p:pic>
      <p:sp>
        <p:nvSpPr>
          <p:cNvPr id="3" name="Tijdelijke aanduiding voor inhoud 2">
            <a:extLst>
              <a:ext uri="{FF2B5EF4-FFF2-40B4-BE49-F238E27FC236}">
                <a16:creationId xmlns:a16="http://schemas.microsoft.com/office/drawing/2014/main" id="{74FEB3DF-8C8D-4941-A180-041E6BF41219}"/>
              </a:ext>
            </a:extLst>
          </p:cNvPr>
          <p:cNvSpPr>
            <a:spLocks noGrp="1"/>
          </p:cNvSpPr>
          <p:nvPr>
            <p:ph sz="half" idx="1"/>
          </p:nvPr>
        </p:nvSpPr>
        <p:spPr>
          <a:xfrm>
            <a:off x="4762499" y="2133600"/>
            <a:ext cx="6742111" cy="3777622"/>
          </a:xfrm>
        </p:spPr>
        <p:txBody>
          <a:bodyPr vert="horz" lIns="91440" tIns="45720" rIns="91440" bIns="45720" rtlCol="0">
            <a:normAutofit/>
          </a:bodyPr>
          <a:lstStyle/>
          <a:p>
            <a:r>
              <a:rPr lang="en-US"/>
              <a:t>Stap 4 uitschrijven</a:t>
            </a:r>
          </a:p>
          <a:p>
            <a:endParaRPr lang="en-US"/>
          </a:p>
          <a:p>
            <a:r>
              <a:rPr lang="en-US"/>
              <a:t>Toets</a:t>
            </a:r>
          </a:p>
          <a:p>
            <a:r>
              <a:rPr lang="en-US"/>
              <a:t>Hoofdstuk 1, 2, 10</a:t>
            </a:r>
          </a:p>
          <a:p>
            <a:endParaRPr lang="en-US"/>
          </a:p>
        </p:txBody>
      </p:sp>
      <p:grpSp>
        <p:nvGrpSpPr>
          <p:cNvPr id="45" name="Group 44">
            <a:extLst>
              <a:ext uri="{FF2B5EF4-FFF2-40B4-BE49-F238E27FC236}">
                <a16:creationId xmlns:a16="http://schemas.microsoft.com/office/drawing/2014/main" id="{5552A84B-8851-405D-B8A8-7369A6BC699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68149" y="228600"/>
            <a:ext cx="2851523" cy="6638625"/>
            <a:chOff x="2487613" y="285750"/>
            <a:chExt cx="2428875" cy="5654676"/>
          </a:xfrm>
          <a:solidFill>
            <a:schemeClr val="accent1">
              <a:lumMod val="75000"/>
              <a:alpha val="40000"/>
            </a:schemeClr>
          </a:solidFill>
        </p:grpSpPr>
        <p:sp>
          <p:nvSpPr>
            <p:cNvPr id="46" name="Freeform 11">
              <a:extLst>
                <a:ext uri="{FF2B5EF4-FFF2-40B4-BE49-F238E27FC236}">
                  <a16:creationId xmlns:a16="http://schemas.microsoft.com/office/drawing/2014/main" id="{7432EB9C-3261-48B0-8C9E-BBAC8EC4B0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47" name="Freeform 12">
              <a:extLst>
                <a:ext uri="{FF2B5EF4-FFF2-40B4-BE49-F238E27FC236}">
                  <a16:creationId xmlns:a16="http://schemas.microsoft.com/office/drawing/2014/main" id="{B34577BF-92CE-40E9-8424-AAAA86E19A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48" name="Freeform 13">
              <a:extLst>
                <a:ext uri="{FF2B5EF4-FFF2-40B4-BE49-F238E27FC236}">
                  <a16:creationId xmlns:a16="http://schemas.microsoft.com/office/drawing/2014/main" id="{E59688BF-02B8-4177-9BFF-D9388FD188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49" name="Freeform 14">
              <a:extLst>
                <a:ext uri="{FF2B5EF4-FFF2-40B4-BE49-F238E27FC236}">
                  <a16:creationId xmlns:a16="http://schemas.microsoft.com/office/drawing/2014/main" id="{7C1B48D5-4F38-4A42-A235-D150C8FB6F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50" name="Freeform 15">
              <a:extLst>
                <a:ext uri="{FF2B5EF4-FFF2-40B4-BE49-F238E27FC236}">
                  <a16:creationId xmlns:a16="http://schemas.microsoft.com/office/drawing/2014/main" id="{D63EC166-228D-4475-A192-3B6C7889A0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51" name="Freeform 16">
              <a:extLst>
                <a:ext uri="{FF2B5EF4-FFF2-40B4-BE49-F238E27FC236}">
                  <a16:creationId xmlns:a16="http://schemas.microsoft.com/office/drawing/2014/main" id="{87553E39-E427-4DBA-BD56-1229E1DAA6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52" name="Freeform 17">
              <a:extLst>
                <a:ext uri="{FF2B5EF4-FFF2-40B4-BE49-F238E27FC236}">
                  <a16:creationId xmlns:a16="http://schemas.microsoft.com/office/drawing/2014/main" id="{58FBA27C-5954-4308-919A-DDB27AA10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53" name="Freeform 18">
              <a:extLst>
                <a:ext uri="{FF2B5EF4-FFF2-40B4-BE49-F238E27FC236}">
                  <a16:creationId xmlns:a16="http://schemas.microsoft.com/office/drawing/2014/main" id="{6F9D59A2-6EFA-4E70-BB51-4B2B80AF8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54" name="Freeform 19">
              <a:extLst>
                <a:ext uri="{FF2B5EF4-FFF2-40B4-BE49-F238E27FC236}">
                  <a16:creationId xmlns:a16="http://schemas.microsoft.com/office/drawing/2014/main" id="{58722E97-1E37-4E07-BE1B-49F45712D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55" name="Freeform 20">
              <a:extLst>
                <a:ext uri="{FF2B5EF4-FFF2-40B4-BE49-F238E27FC236}">
                  <a16:creationId xmlns:a16="http://schemas.microsoft.com/office/drawing/2014/main" id="{4BA7D523-89CE-4552-822B-5D07C7E228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56" name="Freeform 21">
              <a:extLst>
                <a:ext uri="{FF2B5EF4-FFF2-40B4-BE49-F238E27FC236}">
                  <a16:creationId xmlns:a16="http://schemas.microsoft.com/office/drawing/2014/main" id="{0805B698-70ED-418F-949A-15DA927EC3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57" name="Freeform 22">
              <a:extLst>
                <a:ext uri="{FF2B5EF4-FFF2-40B4-BE49-F238E27FC236}">
                  <a16:creationId xmlns:a16="http://schemas.microsoft.com/office/drawing/2014/main" id="{2FC262F6-2F17-4FF9-976D-36430069AC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59" name="Group 58">
            <a:extLst>
              <a:ext uri="{FF2B5EF4-FFF2-40B4-BE49-F238E27FC236}">
                <a16:creationId xmlns:a16="http://schemas.microsoft.com/office/drawing/2014/main" id="{15C6759D-A316-44FB-BAA1-41A9BAEBDA4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95364" y="-30"/>
            <a:ext cx="2356675" cy="6853284"/>
            <a:chOff x="6627813" y="195452"/>
            <a:chExt cx="1952625" cy="5678299"/>
          </a:xfrm>
          <a:solidFill>
            <a:schemeClr val="accent1"/>
          </a:solidFill>
        </p:grpSpPr>
        <p:sp>
          <p:nvSpPr>
            <p:cNvPr id="60" name="Freeform 27">
              <a:extLst>
                <a:ext uri="{FF2B5EF4-FFF2-40B4-BE49-F238E27FC236}">
                  <a16:creationId xmlns:a16="http://schemas.microsoft.com/office/drawing/2014/main" id="{2C99C3E8-2AA3-4F6B-9124-69B6BC78B4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61" name="Freeform 28">
              <a:extLst>
                <a:ext uri="{FF2B5EF4-FFF2-40B4-BE49-F238E27FC236}">
                  <a16:creationId xmlns:a16="http://schemas.microsoft.com/office/drawing/2014/main" id="{83E8DD31-651B-493F-A510-08B8A67FF2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62" name="Freeform 29">
              <a:extLst>
                <a:ext uri="{FF2B5EF4-FFF2-40B4-BE49-F238E27FC236}">
                  <a16:creationId xmlns:a16="http://schemas.microsoft.com/office/drawing/2014/main" id="{CF378E01-DE98-49C1-BA6A-CE9A12BE94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63" name="Freeform 30">
              <a:extLst>
                <a:ext uri="{FF2B5EF4-FFF2-40B4-BE49-F238E27FC236}">
                  <a16:creationId xmlns:a16="http://schemas.microsoft.com/office/drawing/2014/main" id="{51C6658C-C674-43A3-B7D5-E1D167D92F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64" name="Freeform 31">
              <a:extLst>
                <a:ext uri="{FF2B5EF4-FFF2-40B4-BE49-F238E27FC236}">
                  <a16:creationId xmlns:a16="http://schemas.microsoft.com/office/drawing/2014/main" id="{DF23D4C6-8AA4-481B-B5CC-DD228BA30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65" name="Freeform 32">
              <a:extLst>
                <a:ext uri="{FF2B5EF4-FFF2-40B4-BE49-F238E27FC236}">
                  <a16:creationId xmlns:a16="http://schemas.microsoft.com/office/drawing/2014/main" id="{129B04C3-4B8A-4E90-8807-F9A6FAE74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66" name="Freeform 33">
              <a:extLst>
                <a:ext uri="{FF2B5EF4-FFF2-40B4-BE49-F238E27FC236}">
                  <a16:creationId xmlns:a16="http://schemas.microsoft.com/office/drawing/2014/main" id="{B8597535-8174-49AA-94A7-E608342E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67" name="Freeform 34">
              <a:extLst>
                <a:ext uri="{FF2B5EF4-FFF2-40B4-BE49-F238E27FC236}">
                  <a16:creationId xmlns:a16="http://schemas.microsoft.com/office/drawing/2014/main" id="{F2FEFE5A-4435-4C8D-8A44-08D2D28E5D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68" name="Freeform 35">
              <a:extLst>
                <a:ext uri="{FF2B5EF4-FFF2-40B4-BE49-F238E27FC236}">
                  <a16:creationId xmlns:a16="http://schemas.microsoft.com/office/drawing/2014/main" id="{FA209986-26CB-4CE9-AD55-76C359D41B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69" name="Freeform 36">
              <a:extLst>
                <a:ext uri="{FF2B5EF4-FFF2-40B4-BE49-F238E27FC236}">
                  <a16:creationId xmlns:a16="http://schemas.microsoft.com/office/drawing/2014/main" id="{D4EBBD13-CB15-4CE3-AA0A-F828CD4D7E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70" name="Freeform 37">
              <a:extLst>
                <a:ext uri="{FF2B5EF4-FFF2-40B4-BE49-F238E27FC236}">
                  <a16:creationId xmlns:a16="http://schemas.microsoft.com/office/drawing/2014/main" id="{C15697DE-093E-4414-AFF5-57941C52D2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71" name="Freeform 38">
              <a:extLst>
                <a:ext uri="{FF2B5EF4-FFF2-40B4-BE49-F238E27FC236}">
                  <a16:creationId xmlns:a16="http://schemas.microsoft.com/office/drawing/2014/main" id="{C7AA6B1E-510D-4651-91FD-B77E1F0E9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3" name="Rectangle 72">
            <a:extLst>
              <a:ext uri="{FF2B5EF4-FFF2-40B4-BE49-F238E27FC236}">
                <a16:creationId xmlns:a16="http://schemas.microsoft.com/office/drawing/2014/main" id="{EFAD192E-6453-4479-A9DF-054811745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6814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17107574"/>
      </p:ext>
    </p:extLst>
  </p:cSld>
  <p:clrMapOvr>
    <a:masterClrMapping/>
  </p:clrMapOvr>
</p:sld>
</file>

<file path=ppt/theme/theme1.xml><?xml version="1.0" encoding="utf-8"?>
<a:theme xmlns:a="http://schemas.openxmlformats.org/drawingml/2006/main" name="Sliert">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5" ma:contentTypeDescription="Een nieuw document maken." ma:contentTypeScope="" ma:versionID="58c45ffea3d6e1a82863a750d51b3036">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56e861dd6d97ef87432ffb514c19f61f"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element name="LastSharedByUser" ma:index="11" nillable="true" ma:displayName="Laatst gedeeld, per gebruiker" ma:description="" ma:internalName="LastSharedByUser" ma:readOnly="true">
      <xsd:simpleType>
        <xsd:restriction base="dms:Note">
          <xsd:maxLength value="255"/>
        </xsd:restriction>
      </xsd:simpleType>
    </xsd:element>
    <xsd:element name="LastSharedByTime" ma:index="12"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MediaServic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A74CCF-0E7F-4F5D-A3AF-E5B04C17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0AD744-A54D-4FBB-88D5-430114072EDB}">
  <ds:schemaRefs>
    <ds:schemaRef ds:uri="http://schemas.microsoft.com/sharepoint/v3/contenttype/forms"/>
  </ds:schemaRefs>
</ds:datastoreItem>
</file>

<file path=customXml/itemProps3.xml><?xml version="1.0" encoding="utf-8"?>
<ds:datastoreItem xmlns:ds="http://schemas.openxmlformats.org/officeDocument/2006/customXml" ds:itemID="{1590BA0B-E0CD-4A24-AFC8-DD86CFCE42A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0</TotalTime>
  <Words>338</Words>
  <Application>Microsoft Office PowerPoint</Application>
  <PresentationFormat>Breedbeeld</PresentationFormat>
  <Paragraphs>17</Paragraphs>
  <Slides>5</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vt:i4>
      </vt:variant>
    </vt:vector>
  </HeadingPairs>
  <TitlesOfParts>
    <vt:vector size="9" baseType="lpstr">
      <vt:lpstr>Arial</vt:lpstr>
      <vt:lpstr>Century Gothic</vt:lpstr>
      <vt:lpstr>Wingdings 3</vt:lpstr>
      <vt:lpstr>Sliert</vt:lpstr>
      <vt:lpstr>Les 4, begeleiden</vt:lpstr>
      <vt:lpstr>Lesdoel</vt:lpstr>
      <vt:lpstr>Instructie:</vt:lpstr>
      <vt:lpstr>Casus 1 en 2</vt:lpstr>
      <vt:lpstr>Huiswerk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4, begeleiden</dc:title>
  <dc:creator>Berthe Toonder - ter Veen</dc:creator>
  <cp:lastModifiedBy>Berthe Toonder - ter Veen</cp:lastModifiedBy>
  <cp:revision>1</cp:revision>
  <dcterms:created xsi:type="dcterms:W3CDTF">2020-12-09T09:27:06Z</dcterms:created>
  <dcterms:modified xsi:type="dcterms:W3CDTF">2020-12-09T09:27:33Z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